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4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8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2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3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8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1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9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4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59895-D44F-4461-B5FA-7E86C3DA8AB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D3C59-54BF-4C39-85AC-9E6212AD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2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Quarterly Ministry Area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7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851" y="0"/>
            <a:ext cx="9495618" cy="6857999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2023 Ministry Area Meetings</a:t>
            </a:r>
            <a:endParaRPr lang="en-US" sz="2400" dirty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ues., Mar. 14- </a:t>
            </a:r>
            <a:r>
              <a:rPr lang="en-US" sz="2000" dirty="0" smtClean="0"/>
              <a:t>6:00 </a:t>
            </a:r>
            <a:r>
              <a:rPr lang="en-US" sz="2000" dirty="0" smtClean="0"/>
              <a:t>p.m.- Congregational Support and Fellowship Ministry Area</a:t>
            </a:r>
          </a:p>
          <a:p>
            <a:pPr lvl="1"/>
            <a:r>
              <a:rPr lang="en-US" sz="2000" dirty="0" smtClean="0"/>
              <a:t> Tues., Mar. 14- </a:t>
            </a:r>
            <a:r>
              <a:rPr lang="en-US" sz="2000" dirty="0" smtClean="0"/>
              <a:t>7:00 </a:t>
            </a:r>
            <a:r>
              <a:rPr lang="en-US" sz="2000" dirty="0" smtClean="0"/>
              <a:t>p.m.- Evangelism and Outreach Ministry Area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Thur., Mar. 16- </a:t>
            </a:r>
            <a:r>
              <a:rPr lang="en-US" sz="2000" dirty="0" smtClean="0"/>
              <a:t>6:00 </a:t>
            </a:r>
            <a:r>
              <a:rPr lang="en-US" sz="2000" dirty="0" smtClean="0"/>
              <a:t>p.m.-Worship Ministry Area</a:t>
            </a:r>
          </a:p>
          <a:p>
            <a:pPr lvl="1"/>
            <a:r>
              <a:rPr lang="en-US" sz="2000" dirty="0" smtClean="0"/>
              <a:t>Thur., Mar. 16- </a:t>
            </a:r>
            <a:r>
              <a:rPr lang="en-US" sz="2000" dirty="0" smtClean="0"/>
              <a:t>7:00 </a:t>
            </a:r>
            <a:r>
              <a:rPr lang="en-US" sz="2000" dirty="0" smtClean="0"/>
              <a:t>p.m.- Christian Education Ministry Area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Tues., Jun. 13- </a:t>
            </a:r>
            <a:r>
              <a:rPr lang="en-US" sz="2000" dirty="0" smtClean="0"/>
              <a:t>6:00 </a:t>
            </a:r>
            <a:r>
              <a:rPr lang="en-US" sz="2000" dirty="0" smtClean="0"/>
              <a:t>p.m</a:t>
            </a:r>
            <a:r>
              <a:rPr lang="en-US" sz="2000" dirty="0"/>
              <a:t>.- </a:t>
            </a:r>
            <a:r>
              <a:rPr lang="en-US" sz="2000" dirty="0" smtClean="0"/>
              <a:t>Congregational Support and Fellowship Ministry Area</a:t>
            </a:r>
          </a:p>
          <a:p>
            <a:pPr lvl="1"/>
            <a:r>
              <a:rPr lang="en-US" sz="2000" dirty="0" smtClean="0"/>
              <a:t>Tues., Jun. 13- </a:t>
            </a:r>
            <a:r>
              <a:rPr lang="en-US" sz="2000" dirty="0" smtClean="0"/>
              <a:t>7:00 </a:t>
            </a:r>
            <a:r>
              <a:rPr lang="en-US" sz="2000" dirty="0" smtClean="0"/>
              <a:t>p.m.- Evangelism and Outreach Ministry Area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hur., Jun. 15- </a:t>
            </a:r>
            <a:r>
              <a:rPr lang="en-US" sz="2000" dirty="0" smtClean="0"/>
              <a:t>6:00 </a:t>
            </a:r>
            <a:r>
              <a:rPr lang="en-US" sz="2000" dirty="0" smtClean="0"/>
              <a:t>p.m.- Worship Ministry Area </a:t>
            </a:r>
          </a:p>
          <a:p>
            <a:pPr lvl="1"/>
            <a:r>
              <a:rPr lang="en-US" sz="2000" dirty="0" smtClean="0"/>
              <a:t>Thur., Jun. 15- </a:t>
            </a:r>
            <a:r>
              <a:rPr lang="en-US" sz="2000" dirty="0" smtClean="0"/>
              <a:t>7:00 </a:t>
            </a:r>
            <a:r>
              <a:rPr lang="en-US" sz="2000" dirty="0" smtClean="0"/>
              <a:t>p.m.- Christian Education Ministry Area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Tues., Oct. 10- </a:t>
            </a:r>
            <a:r>
              <a:rPr lang="en-US" sz="2000" dirty="0" smtClean="0"/>
              <a:t>6:00 </a:t>
            </a:r>
            <a:r>
              <a:rPr lang="en-US" sz="2000" dirty="0" smtClean="0"/>
              <a:t>p.m.- Congregational Support and Fellowship Ministry Area</a:t>
            </a:r>
          </a:p>
          <a:p>
            <a:pPr lvl="1"/>
            <a:r>
              <a:rPr lang="en-US" sz="2000" dirty="0" smtClean="0"/>
              <a:t>Tues., Oct. 10- </a:t>
            </a:r>
            <a:r>
              <a:rPr lang="en-US" sz="2000" dirty="0" smtClean="0"/>
              <a:t>7:00 </a:t>
            </a:r>
            <a:r>
              <a:rPr lang="en-US" sz="2000" dirty="0" smtClean="0"/>
              <a:t>p.m.- Evangelism and Outreach Ministry Area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Thur., Oct.12- </a:t>
            </a:r>
            <a:r>
              <a:rPr lang="en-US" sz="2000" dirty="0" smtClean="0"/>
              <a:t>6:00 </a:t>
            </a:r>
            <a:r>
              <a:rPr lang="en-US" sz="2000" dirty="0" smtClean="0"/>
              <a:t>p.m.- Worship Ministry Area </a:t>
            </a:r>
          </a:p>
          <a:p>
            <a:pPr lvl="1"/>
            <a:r>
              <a:rPr lang="en-US" sz="2000" dirty="0" smtClean="0"/>
              <a:t>Thur., </a:t>
            </a:r>
            <a:r>
              <a:rPr lang="en-US" sz="2000" smtClean="0"/>
              <a:t>Oct.12- </a:t>
            </a:r>
            <a:r>
              <a:rPr lang="en-US" sz="2000" smtClean="0"/>
              <a:t>7:00 </a:t>
            </a:r>
            <a:r>
              <a:rPr lang="en-US" sz="2000" dirty="0" smtClean="0"/>
              <a:t>p.m.- Christian Education Ministry Area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68" y="5624026"/>
            <a:ext cx="1642615" cy="8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872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Quarterly Ministry Area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Quarterly Ministry Area Meetings</dc:title>
  <dc:creator>SJBC ministry admin</dc:creator>
  <cp:lastModifiedBy>SJBC ministry admin</cp:lastModifiedBy>
  <cp:revision>4</cp:revision>
  <dcterms:created xsi:type="dcterms:W3CDTF">2023-01-11T16:42:52Z</dcterms:created>
  <dcterms:modified xsi:type="dcterms:W3CDTF">2023-01-11T18:57:58Z</dcterms:modified>
</cp:coreProperties>
</file>